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notesMasterIdLst>
    <p:notesMasterId r:id="rId16"/>
  </p:notesMasterIdLst>
  <p:handoutMasterIdLst>
    <p:handoutMasterId r:id="rId17"/>
  </p:handoutMasterIdLst>
  <p:sldIdLst>
    <p:sldId id="357" r:id="rId3"/>
    <p:sldId id="316" r:id="rId4"/>
    <p:sldId id="367" r:id="rId5"/>
    <p:sldId id="321" r:id="rId6"/>
    <p:sldId id="362" r:id="rId7"/>
    <p:sldId id="360" r:id="rId8"/>
    <p:sldId id="359" r:id="rId9"/>
    <p:sldId id="358" r:id="rId10"/>
    <p:sldId id="363" r:id="rId11"/>
    <p:sldId id="364" r:id="rId12"/>
    <p:sldId id="365" r:id="rId13"/>
    <p:sldId id="368" r:id="rId14"/>
    <p:sldId id="366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0" autoAdjust="0"/>
    <p:restoredTop sz="62120" autoAdjust="0"/>
  </p:normalViewPr>
  <p:slideViewPr>
    <p:cSldViewPr snapToGrid="0">
      <p:cViewPr varScale="1">
        <p:scale>
          <a:sx n="88" d="100"/>
          <a:sy n="88" d="100"/>
        </p:scale>
        <p:origin x="-10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8E678-2D8C-43FC-9032-A45D265E35D4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AA38-F2B1-4715-8CDD-CF6C7719CB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942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23E45-3971-43D4-9E61-91D3D6A4302F}" type="datetimeFigureOut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C1490-1E37-4B62-A5B3-822A67EB59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4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69AD4-037C-4BB4-8088-6919D0B5A6D0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05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2377-129C-4DDE-BAFB-070B8D2B3431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984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21950-AB33-4340-AF81-F61503A3BBA4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112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AB8A-1E98-4CD4-8569-50AEA8099B7C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948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E82E0-C7DE-4AD4-AD73-58A6A120449E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064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7A7FD-1833-46C5-B4D1-0DA638227FB1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4525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4E7C-6D8A-4749-BCDB-4B90304E38A8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626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32594-35A4-4A7B-9E6F-74C29A52A022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03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527B-D8E9-4E97-B47A-E91D7195BA90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426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BBA7-8E96-4D5F-BF18-DF90AF6FD617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0679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3598-E8C9-48AB-9BA2-5CC9F69123F3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16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15BE1-0E8C-4027-B8E7-9BD80349839A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023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EFFF5-AF44-473B-AC6B-DDBD9D794AB4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758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796B1-DF68-4CE8-9BF2-AA960EE8892F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9654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DAFE2-4DD1-42F7-86B0-62B5F1572D99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40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7AE9A-815A-4912-B927-C96ECAF246A1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682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78C5-78B1-4C7D-821F-394290F60467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377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271B-C2C9-45EB-BF01-00D5B8B54A8F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1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12B6-F200-4065-AF29-3A3B362AFB52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00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AA722-94B4-4936-855C-8DC9073F733E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506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EC5DF-099A-4C9D-98C5-47FF832E575F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42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6CE4C-F5A5-4DAB-AEEF-827913E9480C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822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DE1E4E4-7997-485D-BE6B-4A727D318F40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63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3DDBBDB-FF1A-4E24-B44C-177B45C2B695}" type="datetime1">
              <a:rPr kumimoji="1" lang="ja-JP" altLang="en-US" smtClean="0"/>
              <a:t>2017/12/11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518E2-F5F0-4CB4-95E4-1D0C6A567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96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2412" y="790005"/>
            <a:ext cx="7543800" cy="2449761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じんもんこん</a:t>
            </a:r>
            <a:r>
              <a:rPr kumimoji="1"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2017</a:t>
            </a:r>
            <a:br>
              <a:rPr kumimoji="1"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KH Coder</a:t>
            </a:r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チュートリアル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339" y="4369586"/>
            <a:ext cx="7987408" cy="1754660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大阪大学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データビリティフロンティア機構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/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上阪彩香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68224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291" y="1357460"/>
            <a:ext cx="8011497" cy="484492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コーディングができるので、社会調査における自由回答に適応可能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注意点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kumimoji="1" lang="ja-JP" altLang="en-US" sz="2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ボタンを押すこと</a:t>
            </a:r>
            <a:r>
              <a:rPr kumimoji="1" lang="ja-JP" altLang="en-US" sz="2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で形態素解析から統計分析までできる</a:t>
            </a:r>
            <a:r>
              <a:rPr kumimoji="1" lang="ja-JP" altLang="en-US" sz="2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が、どのようなデータを使用して、どのような分析をしているのか、</a:t>
            </a:r>
            <a:r>
              <a:rPr lang="ja-JP" altLang="en-US" sz="2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どのような解釈ができるか注意する必要がある</a:t>
            </a:r>
            <a:endParaRPr kumimoji="1" lang="ja-JP" altLang="en-US" sz="2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z="2000" smtClean="0"/>
              <a:t>10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29031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3901" y="1333500"/>
            <a:ext cx="8020050" cy="51339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KH Coder</a:t>
            </a:r>
          </a:p>
          <a:p>
            <a:pPr marL="0" indent="0">
              <a:buNone/>
            </a:pP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http://khc.sourceforge.net/dl.html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KH Coder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をダウンロードした際に同封されている以下の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pdf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ファイルが分析をする上で参考になります。</a:t>
            </a:r>
          </a:p>
          <a:p>
            <a:pPr marL="0" indent="0">
              <a:buNone/>
            </a:pP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khcoder_manual.pdf</a:t>
            </a:r>
          </a:p>
          <a:p>
            <a:pPr marL="0" indent="0">
              <a:buNone/>
            </a:pP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khcoder_tutorial.pdf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z="2000" smtClean="0"/>
              <a:t>11</a:t>
            </a:fld>
            <a:endParaRPr kumimoji="1" lang="ja-JP" altLang="en-US" sz="20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89945" y="456260"/>
            <a:ext cx="7876032" cy="1334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Char char="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ダウンロードサイト</a:t>
            </a:r>
          </a:p>
        </p:txBody>
      </p:sp>
    </p:spTree>
    <p:extLst>
      <p:ext uri="{BB962C8B-B14F-4D97-AF65-F5344CB8AC3E}">
        <p14:creationId xmlns:p14="http://schemas.microsoft.com/office/powerpoint/2010/main" val="1804325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3901" y="1673679"/>
            <a:ext cx="8020050" cy="50768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ja-JP" sz="3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MTMiner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http://mjin.doshisha.ac.jp/MTMineR/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en-US" altLang="ja-JP" sz="3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CasualConc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https://sites.google.com/site/casualconcj/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z="2000" smtClean="0"/>
              <a:t>12</a:t>
            </a:fld>
            <a:endParaRPr kumimoji="1" lang="ja-JP" altLang="en-US" sz="20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89945" y="543346"/>
            <a:ext cx="7876032" cy="1334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Char char="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その他の参考</a:t>
            </a:r>
            <a:r>
              <a: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endParaRPr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9811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3901" y="1673679"/>
            <a:ext cx="8020050" cy="50768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樋口耕一（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2014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.『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社会調査のための計量テキスト分析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』 .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ナカニシヤ出版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金 明哲（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2016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.『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定性的データ分析 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シリーズ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Useful R)』.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共立出版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 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金 明哲（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2009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.『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テキストデータの統計科学入門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』. 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岩波書店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z="2000" smtClean="0"/>
              <a:t>13</a:t>
            </a:fld>
            <a:endParaRPr kumimoji="1" lang="ja-JP" altLang="en-US" sz="20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89945" y="543346"/>
            <a:ext cx="7876032" cy="1334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Char char="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参考になる文献</a:t>
            </a:r>
            <a:endParaRPr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65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3844" y="260830"/>
            <a:ext cx="7886700" cy="1325562"/>
          </a:xfrm>
        </p:spPr>
        <p:txBody>
          <a:bodyPr>
            <a:normAutofit/>
          </a:bodyPr>
          <a:lstStyle/>
          <a:p>
            <a:pPr algn="ctr"/>
            <a:r>
              <a: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KH Coder</a:t>
            </a:r>
            <a:endParaRPr lang="ja-JP" altLang="en-US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33844" y="1586392"/>
            <a:ext cx="8105421" cy="43115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テキスト型（文章型）データを統計的に分析するためのフリーソフトウェア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計量テキスト分析・テキストマイニングを行うことができる</a:t>
            </a: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アンケートの自由記述・インタビュー記録・新聞記事など、さまざまな社会調査データの分析を想定して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開発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60444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793296" y="465090"/>
            <a:ext cx="8145236" cy="842554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http://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khc.sourceforge.net/dl.html</a:t>
            </a:r>
            <a:endParaRPr kumimoji="1" lang="ja-JP" alt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434" y="1307644"/>
            <a:ext cx="8112889" cy="4744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5560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8924" y="1778377"/>
            <a:ext cx="4993894" cy="476053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825" y="235787"/>
            <a:ext cx="4266954" cy="1360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874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046" y="791851"/>
            <a:ext cx="8252752" cy="5015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940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910" y="0"/>
            <a:ext cx="2055238" cy="68580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0326" y="2724419"/>
            <a:ext cx="4138367" cy="4133582"/>
          </a:xfrm>
          <a:prstGeom prst="rect">
            <a:avLst/>
          </a:prstGeom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236068"/>
              </p:ext>
            </p:extLst>
          </p:nvPr>
        </p:nvGraphicFramePr>
        <p:xfrm>
          <a:off x="411800" y="134119"/>
          <a:ext cx="4546600" cy="2480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xmlns="" val="112713648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1617422305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xmlns="" val="19555491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17101471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3654436494"/>
                    </a:ext>
                  </a:extLst>
                </a:gridCol>
                <a:gridCol w="215900">
                  <a:extLst>
                    <a:ext uri="{9D8B030D-6E8A-4147-A177-3AD203B41FA5}">
                      <a16:colId xmlns:a16="http://schemas.microsoft.com/office/drawing/2014/main" xmlns="" val="36598028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112994706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404536738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抽出語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出現回数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抽出語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出現回数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抽出語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出現回数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03669033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先生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597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出す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62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入る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36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77088014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奥さん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388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病気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62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医者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35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89561674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思う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296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様子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61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驚く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35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811718947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父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269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声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60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若い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35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040491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自分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264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外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59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書物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35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9536695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見る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225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卒業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58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信じる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35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22577142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聞く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219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話す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58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与える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35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18807760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出る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185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取る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57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頼む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35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2763288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人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182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心持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57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過去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34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4767172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母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170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急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54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決して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34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8657742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お嬢さん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168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坐る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54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新しい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34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406476810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前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163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態度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54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身体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34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610911768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帰る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155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付く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54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世の中</a:t>
                      </a:r>
                      <a:endParaRPr lang="ja-JP" altLang="en-US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</a:rPr>
                        <a:t>34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682466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796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291" y="1357460"/>
            <a:ext cx="8011497" cy="484492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p"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テキストファイルを準備すれば</a:t>
            </a:r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形態素解析、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統計分析までボタンを押すことで利用できる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に命令文を入力するということと比較して、容易（心理的にも）</a:t>
            </a: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限られた分析手法ではあるが、パッケージの読み込みやディレクトリの設定も不要</a:t>
            </a:r>
            <a:endParaRPr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kumimoji="1"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他の茶筅等のインストールも不要</a:t>
            </a:r>
            <a:endParaRPr kumimoji="1" lang="en-US" altLang="ja-JP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フリーである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z="2000" smtClean="0"/>
              <a:t>7</a:t>
            </a:fld>
            <a:endParaRPr kumimoji="1" lang="ja-JP" altLang="en-US" sz="20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89945" y="456260"/>
            <a:ext cx="7876032" cy="1334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Char char="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KH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Coder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の利点</a:t>
            </a:r>
          </a:p>
        </p:txBody>
      </p:sp>
    </p:spTree>
    <p:extLst>
      <p:ext uri="{BB962C8B-B14F-4D97-AF65-F5344CB8AC3E}">
        <p14:creationId xmlns:p14="http://schemas.microsoft.com/office/powerpoint/2010/main" val="1447085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コンテンツ プレースホルダー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8818" y="955009"/>
            <a:ext cx="6504991" cy="5720111"/>
          </a:xfrm>
          <a:prstGeom prst="rect">
            <a:avLst/>
          </a:prstGeom>
        </p:spPr>
      </p:pic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463298" y="470472"/>
            <a:ext cx="7876032" cy="1334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Wingdings 2" pitchFamily="18" charset="2"/>
              <a:buChar char="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spcBef>
                <a:spcPct val="20000"/>
              </a:spcBef>
              <a:buFont typeface="Wingdings 2" pitchFamily="18" charset="2"/>
              <a:buChar char="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 studio</a:t>
            </a:r>
            <a:endParaRPr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z="2000" smtClean="0"/>
              <a:t>8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81631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xmlns="" id="{689B3932-AEEF-44CD-88CF-57A6B691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518E2-F5F0-4CB4-95E4-1D0C6A56789C}" type="slidenum">
              <a:rPr kumimoji="1" lang="ja-JP" altLang="en-US" sz="2000" smtClean="0"/>
              <a:t>9</a:t>
            </a:fld>
            <a:endParaRPr kumimoji="1" lang="ja-JP" altLang="en-US" sz="20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108" y="658746"/>
            <a:ext cx="7862437" cy="5412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05238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TM02900688[[fn=ファセット]]</Template>
  <TotalTime>1382</TotalTime>
  <Words>379</Words>
  <Application>Microsoft Office PowerPoint</Application>
  <PresentationFormat>画面に合わせる (4:3)</PresentationFormat>
  <Paragraphs>135</Paragraphs>
  <Slides>13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HDOfficeLightV0</vt:lpstr>
      <vt:lpstr>1_HDOfficeLightV0</vt:lpstr>
      <vt:lpstr>じんもんこん2017 KH Coderチュートリアル</vt:lpstr>
      <vt:lpstr>KH Coder</vt:lpstr>
      <vt:lpstr>http://khc.sourceforge.net/dl.html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第2回 定性的データ分析演習</dc:title>
  <dc:creator>AYAKA</dc:creator>
  <cp:lastModifiedBy>ayaka uesaka</cp:lastModifiedBy>
  <cp:revision>190</cp:revision>
  <dcterms:created xsi:type="dcterms:W3CDTF">2016-10-07T06:16:34Z</dcterms:created>
  <dcterms:modified xsi:type="dcterms:W3CDTF">2017-12-11T09:25:14Z</dcterms:modified>
</cp:coreProperties>
</file>