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78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E199-7163-4461-A2D0-5DD7328075E2}" type="datetimeFigureOut">
              <a:rPr kumimoji="1" lang="ja-JP" altLang="en-US" smtClean="0"/>
              <a:t>2017/12/10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308-3B06-4A2C-AC2E-6651847D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93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E199-7163-4461-A2D0-5DD7328075E2}" type="datetimeFigureOut">
              <a:rPr kumimoji="1" lang="ja-JP" altLang="en-US" smtClean="0"/>
              <a:t>2017/12/10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308-3B06-4A2C-AC2E-6651847D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27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E199-7163-4461-A2D0-5DD7328075E2}" type="datetimeFigureOut">
              <a:rPr kumimoji="1" lang="ja-JP" altLang="en-US" smtClean="0"/>
              <a:t>2017/12/10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308-3B06-4A2C-AC2E-6651847D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60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E199-7163-4461-A2D0-5DD7328075E2}" type="datetimeFigureOut">
              <a:rPr kumimoji="1" lang="ja-JP" altLang="en-US" smtClean="0"/>
              <a:t>2017/12/10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308-3B06-4A2C-AC2E-6651847D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02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E199-7163-4461-A2D0-5DD7328075E2}" type="datetimeFigureOut">
              <a:rPr kumimoji="1" lang="ja-JP" altLang="en-US" smtClean="0"/>
              <a:t>2017/12/10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308-3B06-4A2C-AC2E-6651847D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27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E199-7163-4461-A2D0-5DD7328075E2}" type="datetimeFigureOut">
              <a:rPr kumimoji="1" lang="ja-JP" altLang="en-US" smtClean="0"/>
              <a:t>2017/12/10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308-3B06-4A2C-AC2E-6651847D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94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E199-7163-4461-A2D0-5DD7328075E2}" type="datetimeFigureOut">
              <a:rPr kumimoji="1" lang="ja-JP" altLang="en-US" smtClean="0"/>
              <a:t>2017/12/10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308-3B06-4A2C-AC2E-6651847D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08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E199-7163-4461-A2D0-5DD7328075E2}" type="datetimeFigureOut">
              <a:rPr kumimoji="1" lang="ja-JP" altLang="en-US" smtClean="0"/>
              <a:t>2017/12/10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308-3B06-4A2C-AC2E-6651847D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49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E199-7163-4461-A2D0-5DD7328075E2}" type="datetimeFigureOut">
              <a:rPr kumimoji="1" lang="ja-JP" altLang="en-US" smtClean="0"/>
              <a:t>2017/12/10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308-3B06-4A2C-AC2E-6651847D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52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E199-7163-4461-A2D0-5DD7328075E2}" type="datetimeFigureOut">
              <a:rPr kumimoji="1" lang="ja-JP" altLang="en-US" smtClean="0"/>
              <a:t>2017/12/10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308-3B06-4A2C-AC2E-6651847D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42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E199-7163-4461-A2D0-5DD7328075E2}" type="datetimeFigureOut">
              <a:rPr kumimoji="1" lang="ja-JP" altLang="en-US" smtClean="0"/>
              <a:t>2017/12/10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308-3B06-4A2C-AC2E-6651847D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6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1E199-7163-4461-A2D0-5DD7328075E2}" type="datetimeFigureOut">
              <a:rPr kumimoji="1" lang="ja-JP" altLang="en-US" smtClean="0"/>
              <a:t>2017/12/10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1308-3B06-4A2C-AC2E-6651847D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iif.i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odh.rois.ac.jp/software/iiif-curation-view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0" y="3733287"/>
            <a:ext cx="4040118" cy="362208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93" y="111204"/>
            <a:ext cx="3966539" cy="362208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93" y="3733287"/>
            <a:ext cx="3982642" cy="181104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2" y="111204"/>
            <a:ext cx="4075506" cy="362208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-50400" y="0"/>
            <a:ext cx="9194400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685800" y="530352"/>
            <a:ext cx="7772400" cy="4645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b="1" dirty="0"/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685800" y="5055934"/>
            <a:ext cx="77724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0400" y="426118"/>
            <a:ext cx="9194400" cy="3848487"/>
          </a:xfrm>
        </p:spPr>
        <p:txBody>
          <a:bodyPr anchor="ctr">
            <a:norm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じんもんこん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国立歴史民俗博物館 企画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セッション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歴史研究と人文研究のためのツールを学ぶ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IIIF</a:t>
            </a:r>
            <a:r>
              <a:rPr kumimoji="1" lang="ja-JP" altLang="en-US" sz="5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5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Curation</a:t>
            </a:r>
            <a:r>
              <a:rPr kumimoji="1" lang="ja-JP" altLang="en-US" sz="5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5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Viewer</a:t>
            </a:r>
            <a:r>
              <a:rPr lang="en-US" altLang="ja-JP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http://codh.rois.ac.jp/software/iiif-curation-viewer/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495037" y="5426075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情報・システム研究機構</a:t>
            </a:r>
            <a:endParaRPr kumimoji="1"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データサイエンス共同利用基盤施設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人文学オープンデータ共同利用</a:t>
            </a:r>
            <a:r>
              <a:rPr kumimoji="1"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センター（</a:t>
            </a:r>
            <a:r>
              <a:rPr kumimoji="1"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CODH</a:t>
            </a:r>
            <a:r>
              <a:rPr kumimoji="1"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18945" y="5006027"/>
            <a:ext cx="213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鈴木親彦</a:t>
            </a:r>
          </a:p>
        </p:txBody>
      </p:sp>
    </p:spTree>
    <p:extLst>
      <p:ext uri="{BB962C8B-B14F-4D97-AF65-F5344CB8AC3E}">
        <p14:creationId xmlns:p14="http://schemas.microsoft.com/office/powerpoint/2010/main" val="14679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IIIF (International </a:t>
            </a:r>
            <a:r>
              <a:rPr lang="en-US" altLang="ja-JP" dirty="0"/>
              <a:t>Image Interoperability </a:t>
            </a:r>
            <a:r>
              <a:rPr lang="en-US" altLang="ja-JP" dirty="0" smtClean="0"/>
              <a:t>Framework</a:t>
            </a:r>
            <a:r>
              <a:rPr lang="en-US" altLang="ja-JP" dirty="0"/>
              <a:t>)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研究分</a:t>
            </a:r>
            <a:r>
              <a:rPr lang="ja-JP" altLang="en-US" dirty="0"/>
              <a:t>野間の分断や組織によってサイロ化の危機に</a:t>
            </a:r>
            <a:r>
              <a:rPr lang="ja-JP" altLang="en-US" dirty="0" smtClean="0"/>
              <a:t>あるデジタル</a:t>
            </a:r>
            <a:r>
              <a:rPr lang="ja-JP" altLang="en-US" dirty="0"/>
              <a:t>画像</a:t>
            </a:r>
            <a:r>
              <a:rPr lang="ja-JP" altLang="en-US" dirty="0" smtClean="0"/>
              <a:t>を、相互</a:t>
            </a:r>
            <a:r>
              <a:rPr lang="ja-JP" altLang="en-US" dirty="0"/>
              <a:t>参照・相互運用可能にしようとする</a:t>
            </a:r>
            <a:r>
              <a:rPr lang="ja-JP" altLang="en-US" b="1" dirty="0"/>
              <a:t>コミュニティ</a:t>
            </a:r>
            <a:r>
              <a:rPr lang="ja-JP" altLang="en-US" b="1" dirty="0" smtClean="0"/>
              <a:t>活動</a:t>
            </a:r>
            <a:endParaRPr lang="en-US" altLang="ja-JP" b="1" dirty="0" smtClean="0"/>
          </a:p>
          <a:p>
            <a:r>
              <a:rPr kumimoji="1" lang="ja-JP" altLang="en-US" dirty="0" smtClean="0"/>
              <a:t>このコミュニティが提案する</a:t>
            </a:r>
            <a:r>
              <a:rPr kumimoji="1" lang="ja-JP" altLang="en-US" b="1" dirty="0" smtClean="0"/>
              <a:t>標準化された画像へのアクセス</a:t>
            </a:r>
            <a:r>
              <a:rPr kumimoji="1" lang="ja-JP" altLang="en-US" dirty="0" smtClean="0"/>
              <a:t>方法</a:t>
            </a:r>
            <a:endParaRPr kumimoji="1" lang="en-US" altLang="ja-JP" dirty="0" smtClean="0"/>
          </a:p>
          <a:p>
            <a:r>
              <a:rPr lang="en-US" altLang="ja-JP" dirty="0">
                <a:hlinkClick r:id="rId2"/>
              </a:rPr>
              <a:t>http://iiif.io/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仕様が公開されており、対応するソフトウェアすでに複数開発されている。オープンソースのソフトウェアも多い（例：</a:t>
            </a:r>
            <a:r>
              <a:rPr lang="en-US" altLang="ja-JP" dirty="0" err="1" smtClean="0"/>
              <a:t>Mirador</a:t>
            </a:r>
            <a:r>
              <a:rPr lang="ja-JP" altLang="en-US" dirty="0"/>
              <a:t>）</a:t>
            </a:r>
            <a:endParaRPr lang="en-US" altLang="ja-JP" dirty="0" smtClean="0"/>
          </a:p>
          <a:p>
            <a:r>
              <a:rPr kumimoji="1" lang="ja-JP" altLang="en-US" dirty="0" smtClean="0"/>
              <a:t>オープン性が利用の好循環を生んでいる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12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IIIF</a:t>
            </a:r>
            <a:r>
              <a:rPr lang="ja-JP" altLang="en-US" dirty="0" smtClean="0"/>
              <a:t> </a:t>
            </a:r>
            <a:r>
              <a:rPr lang="en-US" altLang="ja-JP" dirty="0"/>
              <a:t>Curation</a:t>
            </a:r>
            <a:r>
              <a:rPr lang="ja-JP" altLang="en-US" dirty="0"/>
              <a:t> </a:t>
            </a:r>
            <a:r>
              <a:rPr lang="en-US" altLang="ja-JP" dirty="0"/>
              <a:t>Viewer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人</a:t>
            </a:r>
            <a:r>
              <a:rPr lang="ja-JP" altLang="en-US" dirty="0" smtClean="0"/>
              <a:t>文学オープンデータ共同利用センター（</a:t>
            </a:r>
            <a:r>
              <a:rPr lang="en-US" altLang="ja-JP" dirty="0" smtClean="0"/>
              <a:t>CODH</a:t>
            </a:r>
            <a:r>
              <a:rPr lang="ja-JP" altLang="en-US" dirty="0" smtClean="0"/>
              <a:t>）が開発する</a:t>
            </a:r>
            <a:r>
              <a:rPr lang="en-US" altLang="ja-JP" dirty="0" smtClean="0"/>
              <a:t>IIIF</a:t>
            </a:r>
            <a:r>
              <a:rPr lang="ja-JP" altLang="en-US" dirty="0" smtClean="0"/>
              <a:t>対応の画像ビューワ</a:t>
            </a:r>
            <a:endParaRPr lang="en-US" altLang="ja-JP" dirty="0" smtClean="0"/>
          </a:p>
          <a:p>
            <a:r>
              <a:rPr lang="ja-JP" altLang="en-US" dirty="0" smtClean="0"/>
              <a:t>画像</a:t>
            </a:r>
            <a:r>
              <a:rPr lang="ja-JP" altLang="en-US" dirty="0"/>
              <a:t>表示・ズーム・ページ移動など基本的な</a:t>
            </a:r>
            <a:r>
              <a:rPr lang="ja-JP" altLang="en-US" dirty="0" smtClean="0"/>
              <a:t>操作が可能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資料を</a:t>
            </a:r>
            <a:r>
              <a:rPr kumimoji="1" lang="ja-JP" altLang="en-US" b="1" dirty="0" smtClean="0"/>
              <a:t>横断</a:t>
            </a:r>
            <a:r>
              <a:rPr kumimoji="1" lang="ja-JP" altLang="en-US" dirty="0" smtClean="0"/>
              <a:t>して要素を抜き出し、新たな視点で整理する「</a:t>
            </a:r>
            <a:r>
              <a:rPr kumimoji="1" lang="ja-JP" altLang="en-US" b="1" dirty="0" smtClean="0"/>
              <a:t>キュレーション</a:t>
            </a:r>
            <a:r>
              <a:rPr kumimoji="1" lang="ja-JP" altLang="en-US" dirty="0" smtClean="0"/>
              <a:t>」概念を導入</a:t>
            </a:r>
            <a:endParaRPr kumimoji="1" lang="en-US" altLang="ja-JP" dirty="0" smtClean="0"/>
          </a:p>
          <a:p>
            <a:r>
              <a:rPr lang="ja-JP" altLang="en-US" dirty="0" smtClean="0"/>
              <a:t>複数</a:t>
            </a:r>
            <a:r>
              <a:rPr lang="ja-JP" altLang="en-US" dirty="0"/>
              <a:t>の</a:t>
            </a:r>
            <a:r>
              <a:rPr lang="en-US" altLang="ja-JP" dirty="0"/>
              <a:t>manifest</a:t>
            </a:r>
            <a:r>
              <a:rPr lang="ja-JP" altLang="en-US" dirty="0"/>
              <a:t>から任意の</a:t>
            </a:r>
            <a:r>
              <a:rPr lang="ja-JP" altLang="en-US" dirty="0" smtClean="0"/>
              <a:t>画面、また</a:t>
            </a:r>
            <a:r>
              <a:rPr lang="ja-JP" altLang="en-US" dirty="0"/>
              <a:t>は画面内の指定範囲を</a:t>
            </a:r>
            <a:r>
              <a:rPr lang="ja-JP" altLang="en-US" dirty="0" smtClean="0"/>
              <a:t>抽出してコレクション化</a:t>
            </a:r>
            <a:endParaRPr lang="en-US" altLang="ja-JP" dirty="0"/>
          </a:p>
          <a:p>
            <a:r>
              <a:rPr lang="ja-JP" altLang="en-US" dirty="0" smtClean="0"/>
              <a:t>コレクション</a:t>
            </a:r>
            <a:r>
              <a:rPr lang="ja-JP" altLang="en-US" dirty="0"/>
              <a:t>した画像</a:t>
            </a:r>
            <a:r>
              <a:rPr lang="ja-JP" altLang="en-US" dirty="0" smtClean="0"/>
              <a:t>を</a:t>
            </a:r>
            <a:r>
              <a:rPr lang="en-US" altLang="ja-JP" dirty="0" err="1" smtClean="0"/>
              <a:t>curation.json</a:t>
            </a:r>
            <a:r>
              <a:rPr lang="ja-JP" altLang="en-US" dirty="0"/>
              <a:t>形式で</a:t>
            </a:r>
            <a:r>
              <a:rPr lang="ja-JP" altLang="en-US" b="1" dirty="0" smtClean="0"/>
              <a:t>保存・共有</a:t>
            </a:r>
            <a:endParaRPr lang="en-US" altLang="ja-JP" b="1" dirty="0" smtClean="0"/>
          </a:p>
          <a:p>
            <a:pPr lvl="1"/>
            <a:r>
              <a:rPr lang="en-US" altLang="ja-JP" dirty="0">
                <a:hlinkClick r:id="rId2"/>
              </a:rPr>
              <a:t>http://codh.rois.ac.jp/software/iiif-curation-viewer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5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202</Words>
  <Application>Microsoft Office PowerPoint</Application>
  <PresentationFormat>画面に合わせる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じんもんこん2017国立歴史民俗博物館 企画セッション 「歴史研究と人文研究のためのツールを学ぶ」   IIIF Curation Viewer  http://codh.rois.ac.jp/software/iiif-curation-viewer/</vt:lpstr>
      <vt:lpstr>IIIF (International Image Interoperability Framework)</vt:lpstr>
      <vt:lpstr>IIIF Curation Viewer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キュレーションの一例： 日本古典籍キュレーション   http://codh.rois.ac.jp/pmjt/curation/</dc:title>
  <dc:creator>Chikahiko Suzuki</dc:creator>
  <cp:lastModifiedBy>Chikahiko Suzuki</cp:lastModifiedBy>
  <cp:revision>13</cp:revision>
  <dcterms:created xsi:type="dcterms:W3CDTF">2017-12-08T05:34:25Z</dcterms:created>
  <dcterms:modified xsi:type="dcterms:W3CDTF">2017-12-10T02:38:53Z</dcterms:modified>
</cp:coreProperties>
</file>